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57" r:id="rId4"/>
    <p:sldId id="259" r:id="rId5"/>
    <p:sldId id="256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4" name="组合 23"/>
          <p:cNvGrpSpPr/>
          <p:nvPr/>
        </p:nvGrpSpPr>
        <p:grpSpPr>
          <a:xfrm>
            <a:off x="3350091" y="2328394"/>
            <a:ext cx="1333549" cy="2370258"/>
            <a:chOff x="1099833" y="3461389"/>
            <a:chExt cx="1980824" cy="327760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9833" y="3461389"/>
              <a:ext cx="1905000" cy="1905000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5657" y="4833991"/>
              <a:ext cx="1905000" cy="1905000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5266690" y="2196465"/>
            <a:ext cx="353568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400"/>
              <a:t>收发用例演示</a:t>
            </a:r>
            <a:endParaRPr lang="zh-CN" altLang="en-US" sz="4400"/>
          </a:p>
        </p:txBody>
      </p:sp>
      <p:sp>
        <p:nvSpPr>
          <p:cNvPr id="5" name="文本框 4"/>
          <p:cNvSpPr txBox="1"/>
          <p:nvPr/>
        </p:nvSpPr>
        <p:spPr>
          <a:xfrm>
            <a:off x="5571490" y="370649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（请使用幻灯片播放查看）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44500" y="197485"/>
            <a:ext cx="2411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1.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图片和视频文件传输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图片 4" descr="二进制流数据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28040"/>
            <a:ext cx="10058400" cy="52012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56230" y="6323965"/>
            <a:ext cx="6951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：</a:t>
            </a:r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图中为JPG图片和</a:t>
            </a:r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MP4视频</a:t>
            </a:r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收发的演示，其它普通文件也是如此</a:t>
            </a:r>
            <a:endParaRPr lang="en-US" altLang="zh-CN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6870" y="196850"/>
            <a:ext cx="24117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2.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普通字符串消息传输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7" name="图片 6" descr="eart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28040"/>
            <a:ext cx="10058400" cy="52012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879090" y="6323965"/>
            <a:ext cx="6723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：</a:t>
            </a:r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图中为简单一条AIS消息的发送，也可以发送简单消息标识等</a:t>
            </a:r>
            <a:endParaRPr lang="en-US" altLang="zh-CN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408305" y="163830"/>
            <a:ext cx="14973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3.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大文件传输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7" name="图片 6" descr="eart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28040"/>
            <a:ext cx="10058400" cy="52012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591560" y="6238875"/>
            <a:ext cx="5008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ClrTx/>
              <a:buSzTx/>
              <a:buFontTx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：</a:t>
            </a:r>
            <a:r>
              <a:rPr lang="en-US" altLang="zh-CN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图中传输为800M文件，可传输几十G的文件</a:t>
            </a:r>
            <a:endParaRPr lang="en-US" altLang="zh-CN"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</Words>
  <Application>WPS 演示</Application>
  <PresentationFormat>宽屏</PresentationFormat>
  <Paragraphs>16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微软雅黑</vt:lpstr>
      <vt:lpstr>Arial Unicode MS</vt:lpstr>
      <vt:lpstr>仿宋</vt:lpstr>
      <vt:lpstr>华文行楷</vt:lpstr>
      <vt:lpstr>华文仿宋</vt:lpstr>
      <vt:lpstr>华文中宋</vt:lpstr>
      <vt:lpstr>华文新魏</vt:lpstr>
      <vt:lpstr>华文琥珀</vt:lpstr>
      <vt:lpstr>华文隶书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Nostalgic</dc:creator>
  <cp:lastModifiedBy>nostalgic</cp:lastModifiedBy>
  <cp:revision>7</cp:revision>
  <dcterms:created xsi:type="dcterms:W3CDTF">2019-09-16T13:50:00Z</dcterms:created>
  <dcterms:modified xsi:type="dcterms:W3CDTF">2019-09-17T06:11:25Z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2052-11.1.0.8976</vt:lpwstr>
  </property>
</Properties>
</file>

<file path=docProps/thumbnail.jpeg>
</file>